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84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85" r:id="rId15"/>
    <p:sldId id="286" r:id="rId16"/>
    <p:sldId id="28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3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04801"/>
            <a:ext cx="8382000" cy="1066800"/>
          </a:xfrm>
        </p:spPr>
        <p:txBody>
          <a:bodyPr>
            <a:noAutofit/>
          </a:bodyPr>
          <a:lstStyle/>
          <a:p>
            <a:r>
              <a:rPr lang="en-US" sz="36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Farming Based Livelihood Systems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4200" y="3124200"/>
            <a:ext cx="2590800" cy="45720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Credit hrs:  2+1</a:t>
            </a:r>
            <a:endParaRPr lang="en-US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4400" y="2286000"/>
            <a:ext cx="7239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B.Sc. (</a:t>
            </a:r>
            <a:r>
              <a:rPr lang="en-US" sz="2800" b="1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Hons</a:t>
            </a:r>
            <a:r>
              <a:rPr lang="en-US" sz="28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.) Ag.                     </a:t>
            </a:r>
            <a:endParaRPr lang="en-US" sz="28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2743200"/>
            <a:ext cx="739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Year: First                    Semester: First</a:t>
            </a:r>
            <a:endParaRPr lang="en-US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661351"/>
            <a:ext cx="2590800" cy="1992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4001112"/>
            <a:ext cx="3048000" cy="2022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4270950"/>
            <a:ext cx="257175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57200" y="6031468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  <a:latin typeface="Arial Black" pitchFamily="34" charset="0"/>
              </a:rPr>
              <a:t>Course instructor:  </a:t>
            </a:r>
            <a:r>
              <a:rPr lang="en-US" b="1" dirty="0" smtClean="0">
                <a:solidFill>
                  <a:srgbClr val="C00000"/>
                </a:solidFill>
                <a:latin typeface="Arial Black" pitchFamily="34" charset="0"/>
              </a:rPr>
              <a:t>Dr. P. K. </a:t>
            </a:r>
            <a:r>
              <a:rPr lang="en-US" b="1" dirty="0" err="1" smtClean="0">
                <a:solidFill>
                  <a:srgbClr val="C00000"/>
                </a:solidFill>
                <a:latin typeface="Arial Black" pitchFamily="34" charset="0"/>
              </a:rPr>
              <a:t>Tyagi</a:t>
            </a:r>
            <a:endParaRPr lang="en-US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05000" y="1219200"/>
            <a:ext cx="54868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99"/>
                </a:solidFill>
              </a:rPr>
              <a:t>Topic:   Duck – Fish </a:t>
            </a:r>
            <a:r>
              <a:rPr lang="en-US" sz="2800" b="1" dirty="0" smtClean="0">
                <a:solidFill>
                  <a:srgbClr val="000099"/>
                </a:solidFill>
              </a:rPr>
              <a:t>Farming  System</a:t>
            </a:r>
            <a:endParaRPr lang="en-US" sz="28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Duck –Fish Farming  System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2136100"/>
            <a:ext cx="78486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The pond needs to have proper aeration, especially if the water gets turbid or the fish are stocked densely.</a:t>
            </a:r>
          </a:p>
          <a:p>
            <a:pPr marL="344488" indent="-344488"/>
            <a:endParaRPr lang="en-US" sz="3000" b="1" dirty="0" smtClean="0">
              <a:latin typeface="Arial" pitchFamily="34" charset="0"/>
              <a:cs typeface="Arial" pitchFamily="34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Aeration can help improve oxygen levels for the fish and maintain healthy pond conditions.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66800" y="1091625"/>
            <a:ext cx="6248400" cy="584775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Water Quality Management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Duck –Fish Farming  System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725269"/>
            <a:ext cx="4800600" cy="646331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5400" b="1" baseline="-25000" dirty="0" smtClean="0">
                <a:latin typeface="Arial" pitchFamily="34" charset="0"/>
                <a:cs typeface="Arial" pitchFamily="34" charset="0"/>
              </a:rPr>
              <a:t>Feeding Strategy</a:t>
            </a:r>
            <a:endParaRPr lang="en-US" sz="5400" b="1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90600" y="1752600"/>
            <a:ext cx="7848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/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Ducks</a:t>
            </a:r>
          </a:p>
          <a:p>
            <a:pPr marL="344488" indent="-344488"/>
            <a:endParaRPr lang="en-US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Ducks are primarily fed grains (corn, rice or wheat) and supplements, but they also forage for aquatic plants, insects and small fish. </a:t>
            </a:r>
          </a:p>
          <a:p>
            <a:pPr marL="344488" indent="-344488"/>
            <a:endParaRPr lang="en-US" sz="3000" b="1" dirty="0" smtClean="0">
              <a:latin typeface="Arial" pitchFamily="34" charset="0"/>
              <a:cs typeface="Arial" pitchFamily="34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They are generally free to forage in the pond, adding diversity to their diet.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Duck –Fish Farming  System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66800" y="725269"/>
            <a:ext cx="4800600" cy="646331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5400" b="1" baseline="-25000" dirty="0" smtClean="0">
                <a:latin typeface="Arial" pitchFamily="34" charset="0"/>
                <a:cs typeface="Arial" pitchFamily="34" charset="0"/>
              </a:rPr>
              <a:t>Feeding Strategy</a:t>
            </a:r>
            <a:endParaRPr lang="en-US" sz="5400" b="1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66800" y="1752600"/>
            <a:ext cx="78486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/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Fish</a:t>
            </a:r>
          </a:p>
          <a:p>
            <a:pPr marL="344488" indent="-344488"/>
            <a:endParaRPr lang="en-US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Fish are fed commercial feed or natural foods available in the pond (plankton, algae).  </a:t>
            </a:r>
          </a:p>
          <a:p>
            <a:pPr marL="344488" indent="-344488"/>
            <a:endParaRPr lang="en-US" sz="3000" b="1" dirty="0" smtClean="0">
              <a:latin typeface="Arial" pitchFamily="34" charset="0"/>
              <a:cs typeface="Arial" pitchFamily="34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Farmers can supplement fish feed with duck-manure-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drived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nutrients that enrich the pond water, improving natural food sources. </a:t>
            </a:r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Duck –Fish Farming  System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762000"/>
            <a:ext cx="6858000" cy="584775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Health and disease Management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1447800"/>
            <a:ext cx="78486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/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Disease control</a:t>
            </a:r>
          </a:p>
          <a:p>
            <a:pPr marL="344488" indent="-344488"/>
            <a:endParaRPr lang="en-US" sz="9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The close proximity of ducks and fish means that farmers need to be cautious about disease transmission.  </a:t>
            </a:r>
          </a:p>
          <a:p>
            <a:pPr marL="344488" indent="-344488"/>
            <a:endParaRPr lang="en-US" sz="3000" b="1" dirty="0" smtClean="0">
              <a:latin typeface="Arial" pitchFamily="34" charset="0"/>
              <a:cs typeface="Arial" pitchFamily="34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Good water management, maintaining appropriate stocking densities, and preventing overfeeding are essential to minimize the risk of disease outbreaks.. </a:t>
            </a:r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Duck –Fish Farming  System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762000"/>
            <a:ext cx="6858000" cy="584775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Health and disease Management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1447800"/>
            <a:ext cx="7848600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/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Parasites control</a:t>
            </a:r>
          </a:p>
          <a:p>
            <a:pPr marL="344488" indent="-344488"/>
            <a:endParaRPr lang="en-US" sz="9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Ducks may introduce external parasites into the pond, so monitoring both ducks and fish for parasitic infections is important.  </a:t>
            </a:r>
          </a:p>
          <a:p>
            <a:pPr marL="344488" indent="-344488"/>
            <a:endParaRPr lang="en-US" sz="3000" b="1" dirty="0" smtClean="0">
              <a:latin typeface="Arial" pitchFamily="34" charset="0"/>
              <a:cs typeface="Arial" pitchFamily="34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 regular cleaning and water change schedule can help to reduce parasite loads in the pond. </a:t>
            </a:r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Duck –Fish Farming  System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685800"/>
            <a:ext cx="6858000" cy="584775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Harvesting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1295400"/>
            <a:ext cx="7848600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/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Ducks</a:t>
            </a:r>
          </a:p>
          <a:p>
            <a:pPr marL="344488" indent="-344488"/>
            <a:endParaRPr lang="en-US" sz="9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Ducks can be harvested for meat, eggs or feathers. Depending upon  the breed and farming system, they my be sold at market as either live birds or processed.</a:t>
            </a:r>
          </a:p>
          <a:p>
            <a:pPr marL="344488" indent="-344488"/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marL="344488" indent="-34448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Fish</a:t>
            </a:r>
          </a:p>
          <a:p>
            <a:pPr marL="344488" indent="-344488"/>
            <a:r>
              <a:rPr lang="en-US" sz="3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Fish are typically harvested when they reach market size.  </a:t>
            </a:r>
            <a:endParaRPr lang="en-US" sz="28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5562600"/>
            <a:ext cx="7391400" cy="95410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Harvesting is done carefully to minimize stress on the fish and ducks.</a:t>
            </a:r>
            <a:endParaRPr lang="en-US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Duck –Fish Farming  System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82781"/>
            <a:ext cx="8610600" cy="5914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Duck –Fish Farming  System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09600" y="609600"/>
            <a:ext cx="6629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76213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What is Duck-cum Fish System?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38200" y="1066800"/>
            <a:ext cx="80010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The duck-fish farming system is a type of integrated farming practice where ducks and fish are raised together in the same ecosystem. </a:t>
            </a: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Or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just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The  rearing of duck is combined with fish culture by constructing duck housing units on the pond embankment or over the pond in such a way that the wastes are directly drained into the pond. 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0" y="3581400"/>
            <a:ext cx="79248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lang="en-US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This system </a:t>
            </a:r>
            <a:r>
              <a:rPr lang="en-US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is</a:t>
            </a:r>
            <a:r>
              <a:rPr lang="en-US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often referred to as “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aquaculture-agriculture integration</a:t>
            </a:r>
            <a:r>
              <a:rPr lang="en-US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” or “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duck-fish pond farming</a:t>
            </a:r>
            <a:r>
              <a:rPr lang="en-US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.”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99" y="4495800"/>
            <a:ext cx="6196717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9225" y="762000"/>
            <a:ext cx="37623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3810000"/>
            <a:ext cx="384344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4343400"/>
            <a:ext cx="3048000" cy="1485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9276" y="1219200"/>
            <a:ext cx="289509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533400" y="0"/>
            <a:ext cx="8610600" cy="5334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Duck –Fish Farming  System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Duck –Fish Farming  System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1219200"/>
            <a:ext cx="84582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1638" lvl="0" indent="-3937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231F2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  </a:t>
            </a:r>
            <a:r>
              <a:rPr lang="en-US" sz="2200" b="1" dirty="0" smtClean="0">
                <a:solidFill>
                  <a:srgbClr val="231F2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Ducks are highly compatible with fishes.  </a:t>
            </a:r>
          </a:p>
          <a:p>
            <a:pPr marL="401638" lvl="0" indent="-3937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231F2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  Fish utilizes the feed spilled by ducks and eat    their droppings directly by some fishes.  </a:t>
            </a:r>
          </a:p>
          <a:p>
            <a:pPr marL="401638" lvl="0" indent="-3937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231F2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  Ducks called as manuring machine as they fertilize the ponds by their droppings saving the expenditure involved in labour in applying manure in the pond. </a:t>
            </a:r>
          </a:p>
          <a:p>
            <a:pPr marL="401638" lvl="0" indent="-3937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231F2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  Ducks keep water plants in check. </a:t>
            </a:r>
          </a:p>
          <a:p>
            <a:pPr marL="401638" lvl="0" indent="-3937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231F2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  Save fertilizer cost. </a:t>
            </a:r>
          </a:p>
          <a:p>
            <a:pPr marL="401638" lvl="0" indent="-3937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231F2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  Save supplementary feed cost (account 60%). </a:t>
            </a:r>
          </a:p>
          <a:p>
            <a:pPr marL="401638" lvl="0" indent="-3937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231F2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  Duck get its required quantity of water from the fish pond. 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685800"/>
            <a:ext cx="57070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Advantages of duck-cum-fish farming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Duck –Fish Farming  System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838200"/>
            <a:ext cx="80772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231F2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  Aerate the water while swimming hence called Biological aerator. 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231F2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   Ducks increases the pond productivity by releasing the nutrients from the pond bottom soil through dabbling the pond bottom mud.  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231F2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 From the same places at the same time duck meat &amp; eggs and also the fish can be produced.  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231F2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  Duck get 50- 75% of their total feed requirement from the pond itself in the form of aquatic weeds, insects, mollusks, etc. which do not form the food of the fish. 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Duck –Fish Farming  System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762000"/>
            <a:ext cx="8001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Integrated farming of fish and duck can be divided into 2 groups: 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95400" y="1676400"/>
            <a:ext cx="6629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 Fish culture practice </a:t>
            </a:r>
          </a:p>
          <a:p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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Duckery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farming practice    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" y="2667000"/>
            <a:ext cx="80010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Fish culture practice</a:t>
            </a:r>
          </a:p>
          <a:p>
            <a:endParaRPr lang="en-US" sz="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 Fish, such as Tilapia, catfish, carp or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shrimpa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are raised in ponds or water bodies, where they are provided with food and clean water. 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4939605"/>
            <a:ext cx="8001000" cy="138499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The fish are typically farmed in controlled environment, often in earthen ponds or tanks, depending on the available resources. 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Duck –Fish Farming  System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8200" y="3886200"/>
            <a:ext cx="8001000" cy="1815882"/>
          </a:xfrm>
          <a:prstGeom prst="rect">
            <a:avLst/>
          </a:prstGeom>
          <a:solidFill>
            <a:schemeClr val="accent1"/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  Ducks have access to the water where they can search for insects, small aquatic organisms, and plant, which provides additional feed for them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937498"/>
            <a:ext cx="800100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Duckery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farming practice</a:t>
            </a:r>
          </a:p>
          <a:p>
            <a:endParaRPr lang="en-US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en-US" sz="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  Ducks are allowed to roam over or near the fish pond. Ducks can be kept in pens or free-range, depending on the system’s design and the desired management style. 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Duck –Fish Farming  System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3581400"/>
            <a:ext cx="7924800" cy="2870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Pond size</a:t>
            </a:r>
          </a:p>
          <a:p>
            <a:endParaRPr lang="en-US" sz="105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    The size of pond should be adequate to support both fish and ducks without overcrowding. </a:t>
            </a:r>
          </a:p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Generally, 1-2 ducks/100 m</a:t>
            </a:r>
            <a:r>
              <a:rPr lang="en-US" sz="2800" b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of pond area are recommended.</a:t>
            </a:r>
            <a:endParaRPr lang="en-US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1447800"/>
            <a:ext cx="76200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Fish stocking density</a:t>
            </a:r>
          </a:p>
          <a:p>
            <a:endParaRPr lang="en-US" sz="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     Depending upon the pond size and the species of fish, 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 typical stocking density might range from 1 to 3 fish/m</a:t>
            </a:r>
            <a:r>
              <a:rPr lang="en-US" sz="2800" b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38200" y="685800"/>
            <a:ext cx="6858000" cy="584775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Stocking Density and Pond size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Duck –Fish Farming  System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8200" y="1853148"/>
            <a:ext cx="8001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Ducks need a dry  place to rest and shelter at night. </a:t>
            </a:r>
          </a:p>
          <a:p>
            <a:endParaRPr lang="en-US" sz="3000" b="1" dirty="0" smtClean="0">
              <a:latin typeface="Arial" pitchFamily="34" charset="0"/>
              <a:cs typeface="Arial" pitchFamily="34" charset="0"/>
            </a:endParaRPr>
          </a:p>
          <a:p>
            <a:pPr marL="282575" indent="-282575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This can be a floating raft, a land-based structure, or a pen adjacent to the pond.</a:t>
            </a:r>
          </a:p>
          <a:p>
            <a:pPr>
              <a:buFont typeface="Wingdings" pitchFamily="2" charset="2"/>
              <a:buChar char="Ø"/>
            </a:pPr>
            <a:endParaRPr lang="en-US" sz="3000" b="1" dirty="0" smtClean="0">
              <a:latin typeface="Arial" pitchFamily="34" charset="0"/>
              <a:cs typeface="Arial" pitchFamily="34" charset="0"/>
            </a:endParaRPr>
          </a:p>
          <a:p>
            <a:pPr marL="282575" indent="-282575">
              <a:buFont typeface="Wingdings" pitchFamily="2" charset="2"/>
              <a:buChar char="Ø"/>
            </a:pP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The shelter should be secure from predators and weather elements.</a:t>
            </a:r>
            <a:endParaRPr lang="en-US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66800" y="914400"/>
            <a:ext cx="2819400" cy="584775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Shelter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965</Words>
  <Application>Microsoft Office PowerPoint</Application>
  <PresentationFormat>On-screen Show (4:3)</PresentationFormat>
  <Paragraphs>115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Farming Based Livelihood Systems</vt:lpstr>
      <vt:lpstr>Farming Based Livelihood Systems</vt:lpstr>
      <vt:lpstr>Slide 3</vt:lpstr>
      <vt:lpstr>Slide 4</vt:lpstr>
      <vt:lpstr>Farming Based Livelihood Systems</vt:lpstr>
      <vt:lpstr>Farming Based Livelihood Systems</vt:lpstr>
      <vt:lpstr>Farming Based Livelihood Systems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Agronomy (Cr.hrs 3+1)</dc:title>
  <dc:creator>win 10</dc:creator>
  <cp:lastModifiedBy>PK Tyagi</cp:lastModifiedBy>
  <cp:revision>53</cp:revision>
  <dcterms:created xsi:type="dcterms:W3CDTF">2006-08-16T00:00:00Z</dcterms:created>
  <dcterms:modified xsi:type="dcterms:W3CDTF">2024-11-16T08:21:51Z</dcterms:modified>
</cp:coreProperties>
</file>