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Agro-Waste Utilization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Project PPT – Prepared for You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Agriculture generates large amounts of waste every year.</a:t>
            </a:r>
          </a:p>
          <a:p>
            <a:r>
              <a:t>• Proper utilization reduces pollution and increases farmer income.</a:t>
            </a:r>
          </a:p>
          <a:p>
            <a:r>
              <a:t>• This project explores methods to convert agro-waste into valuable products.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Types of Agro-Waste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Crop residues (straw, husk, stalks)</a:t>
            </a:r>
          </a:p>
          <a:p>
            <a:r>
              <a:t>• Fruit and vegetable waste</a:t>
            </a:r>
          </a:p>
          <a:p>
            <a:r>
              <a:t>• Sugarcane bagasse</a:t>
            </a:r>
          </a:p>
          <a:p>
            <a:r>
              <a:t>• Oilseed cakes</a:t>
            </a:r>
          </a:p>
          <a:p>
            <a:r>
              <a:t>• Dairy manure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Agro-Waste Utilization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Composting &amp; Vermicomposting</a:t>
            </a:r>
          </a:p>
          <a:p>
            <a:r>
              <a:t>• Biochar Production</a:t>
            </a:r>
          </a:p>
          <a:p>
            <a:r>
              <a:t>• Biogas Generation</a:t>
            </a:r>
          </a:p>
          <a:p>
            <a:r>
              <a:t>• Mushroom Cultivation</a:t>
            </a:r>
          </a:p>
          <a:p>
            <a:r>
              <a:t>• Animal Feed Preparation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Biochar Production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Step 1: Collect crop residues</a:t>
            </a:r>
          </a:p>
          <a:p>
            <a:r>
              <a:t>• Step 2: Drying &amp; chipping</a:t>
            </a:r>
          </a:p>
          <a:p>
            <a:r>
              <a:t>• Step 3: Pyrolysis in low oxygen</a:t>
            </a:r>
          </a:p>
          <a:p>
            <a:r>
              <a:t>• Step 4: Biochar cooling &amp; storage</a:t>
            </a:r>
          </a:p>
          <a:p>
            <a:r>
              <a:t>• Use: Soil amendment for better fertility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Benefits of Agro-Waste Utilization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Reduces environmental pollution</a:t>
            </a:r>
          </a:p>
          <a:p>
            <a:r>
              <a:t>• Improves soil fertility</a:t>
            </a:r>
          </a:p>
          <a:p>
            <a:r>
              <a:t>• Generates renewable energy</a:t>
            </a:r>
          </a:p>
          <a:p>
            <a:r>
              <a:t>• Increases farmers’ income</a:t>
            </a:r>
          </a:p>
          <a:p>
            <a:r>
              <a:t>• Promotes sustainable agriculture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Agro-waste can be transformed into valuable products.</a:t>
            </a:r>
          </a:p>
          <a:p>
            <a:r>
              <a:t>• It supports sustainability and rural development.</a:t>
            </a:r>
          </a:p>
          <a:p>
            <a:r>
              <a:t>• More awareness and technology adoption is needed.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