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Basics of Agronomy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r>
              <a:t>What is agronomy? Scope</a:t>
            </a:r>
          </a:p>
          <a:p>
            <a:r>
              <a:t>Difference between husbandry and agronomy</a:t>
            </a:r>
          </a:p>
          <a:p>
            <a:r>
              <a:t>Tilth – definition and characteristics</a:t>
            </a:r>
          </a:p>
          <a:p>
            <a:r>
              <a:t>Agronomic practices examples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Soil &amp; Tillage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r>
              <a:t>Primary vs Secondary tillage</a:t>
            </a:r>
          </a:p>
          <a:p>
            <a:r>
              <a:t>Conservation tillage</a:t>
            </a:r>
          </a:p>
          <a:p>
            <a:r>
              <a:t>Zero tillage – benefits</a:t>
            </a:r>
          </a:p>
          <a:p>
            <a:r>
              <a:t>Puddling concept</a:t>
            </a:r>
          </a:p>
          <a:p>
            <a:r>
              <a:t>Minimum vs Reduced tillage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Seeds &amp; Sowing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r>
              <a:t>Seed dormancy – types</a:t>
            </a:r>
          </a:p>
          <a:p>
            <a:r>
              <a:t>Seed vigour</a:t>
            </a:r>
          </a:p>
          <a:p>
            <a:r>
              <a:t>Seed rate factors</a:t>
            </a:r>
          </a:p>
          <a:p>
            <a:r>
              <a:t>Methods of sowing</a:t>
            </a:r>
          </a:p>
          <a:p>
            <a:r>
              <a:t>Germination percentage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Irrigation &amp; Water Mgmt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r>
              <a:t>Irrigation requirement</a:t>
            </a:r>
          </a:p>
          <a:p>
            <a:r>
              <a:t>Evapotranspiration (ET)</a:t>
            </a:r>
          </a:p>
          <a:p>
            <a:r>
              <a:t>Critical stage of crops</a:t>
            </a:r>
          </a:p>
          <a:p>
            <a:r>
              <a:t>Irrigation efficiency</a:t>
            </a:r>
          </a:p>
          <a:p>
            <a:r>
              <a:t>Drip irrigation advantages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Weed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r>
              <a:t>What is a weed?</a:t>
            </a:r>
          </a:p>
          <a:p>
            <a:r>
              <a:t>Herbicide selectivity</a:t>
            </a:r>
          </a:p>
          <a:p>
            <a:r>
              <a:t>Pre vs Post emergence herbicides</a:t>
            </a:r>
          </a:p>
          <a:p>
            <a:r>
              <a:t>Allelopathy</a:t>
            </a:r>
          </a:p>
          <a:p>
            <a:r>
              <a:t>Integrated weed management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Cropping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r>
              <a:t>Mixed vs Intercropping</a:t>
            </a:r>
          </a:p>
          <a:p>
            <a:r>
              <a:t>Multiple cropping</a:t>
            </a:r>
          </a:p>
          <a:p>
            <a:r>
              <a:t>Relay cropping</a:t>
            </a:r>
          </a:p>
          <a:p>
            <a:r>
              <a:t>Crop rotation principles</a:t>
            </a:r>
          </a:p>
          <a:p>
            <a:r>
              <a:t>Fallow land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Dryland Agriculture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r>
              <a:t>Dryland vs Rainfed</a:t>
            </a:r>
          </a:p>
          <a:p>
            <a:r>
              <a:t>Contingency crop planning</a:t>
            </a:r>
          </a:p>
          <a:p>
            <a:r>
              <a:t>Characteristics of dryland soils</a:t>
            </a:r>
          </a:p>
          <a:p>
            <a:r>
              <a:t>Mulching</a:t>
            </a:r>
          </a:p>
          <a:p>
            <a:r>
              <a:t>Water harvesting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Nutrient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r>
              <a:t>Nutrient Use Efficiency</a:t>
            </a:r>
          </a:p>
          <a:p>
            <a:r>
              <a:t>Green manure examples</a:t>
            </a:r>
          </a:p>
          <a:p>
            <a:r>
              <a:t>Soil fertility vs productivity</a:t>
            </a:r>
          </a:p>
          <a:p>
            <a:r>
              <a:t>FYM, compost, vermicompost</a:t>
            </a:r>
          </a:p>
          <a:p>
            <a:r>
              <a:t>INM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Climate &amp; Crop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r>
              <a:t>Microclimate</a:t>
            </a:r>
          </a:p>
          <a:p>
            <a:r>
              <a:t>Growing degree days (GDD)</a:t>
            </a:r>
          </a:p>
          <a:p>
            <a:r>
              <a:t>Photoperiodism &amp; Thermoperiodism</a:t>
            </a:r>
          </a:p>
          <a:p>
            <a:r>
              <a:t>Transpiration</a:t>
            </a:r>
          </a:p>
          <a:p>
            <a:r>
              <a:t>Crop growth rate factors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