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76" r:id="rId3"/>
    <p:sldId id="256" r:id="rId4"/>
    <p:sldId id="257" r:id="rId5"/>
    <p:sldId id="258" r:id="rId6"/>
    <p:sldId id="259" r:id="rId7"/>
    <p:sldId id="286" r:id="rId8"/>
    <p:sldId id="260" r:id="rId9"/>
    <p:sldId id="261" r:id="rId10"/>
    <p:sldId id="262" r:id="rId11"/>
    <p:sldId id="288" r:id="rId12"/>
    <p:sldId id="289" r:id="rId13"/>
    <p:sldId id="292" r:id="rId14"/>
    <p:sldId id="293" r:id="rId15"/>
    <p:sldId id="295" r:id="rId16"/>
    <p:sldId id="294" r:id="rId17"/>
    <p:sldId id="296" r:id="rId18"/>
    <p:sldId id="263" r:id="rId19"/>
    <p:sldId id="291" r:id="rId20"/>
    <p:sldId id="264" r:id="rId21"/>
    <p:sldId id="265" r:id="rId22"/>
    <p:sldId id="290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7" r:id="rId34"/>
    <p:sldId id="278" r:id="rId35"/>
    <p:sldId id="279" r:id="rId36"/>
    <p:sldId id="285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AutoShape 4" descr="Green manring ppt,importance of green manuring,why we do green manuring,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6086" name="Picture 6" descr="Green manu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Advantages&#10;• Green manuring improves soil structure, increases&#10;water holding capacity and decreases soil loss by&#10;erosion.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1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Sesbania rostrata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rops suitable for green leaf manuring&#10;&#10;Glyricidia&#10;&#10;Pongamia&#10;&#10;Leucaena leucenalis&#10;&#10;Legumes: Glyricida ( Glyricidia macul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ultivation of Chaiti Moong at AB Farm, BCKV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Sunhemp Seed&#10;Sunn Hemp provides as much as 20 tons per acre of green tonnage with a&#10;maximum of 150 units of Nitrogen fixa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Mineralization, immobilization, and C:N ratio&#10;&#10;High C:N ratio&#10;material added to soil&#10;&#10;Nitrogen&#10;availability&#10;&#10;Available so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Brown manuring is a technique to grow Sesbania in&#10;standing rice crop and kill them with the help of&#10;herbicide for manurin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Nutrient composition of phosphocompost&#10;&#10;Manure&#10;Phosphocompost&#10;&#10;Total N&#10;(%)&#10;&#10;Total P&#10;(%)&#10;&#10;S&#10;&#10;C: N&#10;ratio&#10;&#10;1.2-1.4&#10;&#10;2.00-3.50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reen Manure IN SITU&#10;• Green manuring in situ is growing of plants usually&#10;belonging to leguminous family and incorporat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Sesbania Seed&#10;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763000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een manures pk ma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iomass production and N&#10;accumulation of green manure crops&#10;Crop Age (Days)&#10;Dry matter&#10;(t/ha)&#10;N accumulated&#10;Sesbania acul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utrient content of green&#10;manure crops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haracteristics of green manure crops&#10;Profuse leaves and rapid growth in early life&#10;Abundance and succulent tops&#10;Capab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91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dvantages&#10;• Improves soil structure&#10;• Increases water holding capacity and&#10;• Decreases soil loss by erosion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riteria for selection of green&#10;manures include :-&#10;• plants are fleshy and soft&#10;• fast growing;&#10;• fast to decompose;&#10;• le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HANK YOU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reen manu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reen manu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91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age3.slideserve.com/5460476/slide3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age3.slideserve.com/5460476/why-green-manuring-is-necessary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REEN MANURING&#10;It is a practice of ploughing in the green&#10;plants tissue grown in the field or adding&#10;green plants with te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age3.slideserve.com/5460476/criteria-for-green-manure-crops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age3.slideserve.com/5460476/time-of-green-manuring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3.slideserve.com/5460476/properties-of-green-manure-crops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onclusion&#10;• From the above discussion it can be concluded&#10;that incorporation of green manuring different&#10;treatment is a 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Thank you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Important of green manuring and their effect on soil fertil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urning off these crops directly&#10;in the field by ploughing the field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PORTANCE OF GREEN&#10;MANURING&#10;• Green manuring contributes 40 to 80 kg nitrogen&#10;per ha.&#10;• Besides supplying nitrogen, it p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reen manuring is of two types:&#10;1. Green leaf manuring&#10;2. Green manuring in situ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mportant of green manuring and their effect on soil fertil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86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EEN LEAF MANURE&#10;• Application of green leaves and twigs of trees, shrubs&#10;and herbs collected from elsewhere is known a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utrient content of green leaf&#10;manure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839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0</Words>
  <Application>Microsoft Office PowerPoint</Application>
  <PresentationFormat>On-screen Show (4:3)</PresentationFormat>
  <Paragraphs>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rr</dc:creator>
  <cp:lastModifiedBy>rr</cp:lastModifiedBy>
  <cp:revision>9</cp:revision>
  <dcterms:created xsi:type="dcterms:W3CDTF">2006-08-16T00:00:00Z</dcterms:created>
  <dcterms:modified xsi:type="dcterms:W3CDTF">2021-06-21T13:00:32Z</dcterms:modified>
</cp:coreProperties>
</file>