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5644-158F-4708-A2F9-04F811C53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14CD1-EB0C-45DF-BBED-9BA69B44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A9635-1AD4-4A15-B1BC-0102BECA5A68}" type="datetimeFigureOut">
              <a:rPr lang="en-IN" smtClean="0"/>
              <a:t>28-05-2025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21A722-FCB4-4911-BC12-CDF798F9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435CAE-FB84-4D27-986F-0D0053D86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0604-1987-44D0-943E-E50201570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335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068ED1-B70E-4FD4-8193-E5809210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0B562-1201-4127-BC53-0B4CDAEBA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B23A0-C2B6-4604-AD52-AD7B201AE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A9635-1AD4-4A15-B1BC-0102BECA5A68}" type="datetimeFigureOut">
              <a:rPr lang="en-IN" smtClean="0"/>
              <a:t>28-05-2025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49551-3A86-4A69-9191-A7DA59583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CB676-51A0-4FE7-9FBE-CBF4E1A8B2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50604-1987-44D0-943E-E50201570B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079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B9801B-6CD7-461E-BC1E-0706ECAEF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4800" b="1"/>
              <a:t>Role / Functions of Essential Nutrients in Plants </a:t>
            </a:r>
            <a:endParaRPr lang="en-US" sz="4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8946AD-E40A-48CA-B7E4-48B9707B12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66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F7A052-8EB5-46D5-ACCB-ABCC71A0C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Potassium (K)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72919-D229-4307-ADA7-BFFAEE2A18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51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87AADC8-DE69-43F3-A4DE-AE57A82E5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Potassium (K)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435A7B-01B4-43A2-9DED-0C305EF0EF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4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40B7E6-84BA-412C-BEB3-3DD7BB46B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Calcium (Ca)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994BD0-7ED6-4E1C-A020-57C71EB133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61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6969E34-64AF-44CD-A7AF-9A944B67C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Magnesium (Mg)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EC2F89-FAE3-44F8-A05E-8795BFBF07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429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9EBABAD-DDB8-4037-9813-AC7191751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Sulphur (S)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42EF0F-4E15-4AE5-AD6A-E1A72DB861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06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4D7928-E180-4801-8323-C83854DFB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Chlorine (Cl)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A4368B-ACA4-467D-AA64-24B1F850A8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2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881A6C-E495-4C8F-9DE3-7CAEB2CB7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Iron (Fe)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01C29D-25A7-4FFA-9056-4EA426A2E4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60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538E699-DBAF-454A-B639-32742C6F2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Zinc (Zn)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24966E-30C3-4275-9E8D-11F8808317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93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05035C-E394-490A-A8A4-1209CBA63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Zinc (Zn)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12FC89-19F6-403E-A4FA-B41DDDC4DA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67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0FB41B-FEEF-45E6-894F-29C07A3E0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Manganese (Mn)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0A421C-1158-4B42-9524-F40EC3A795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1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478DEC-6263-44FF-BEC7-6FF67D5E3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b="1"/>
              <a:t>Role of essential nutrients</a:t>
            </a:r>
            <a:endParaRPr lang="en-US" sz="4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A50079-5836-4B24-B73B-44278D61EE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587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3F4BC5-4770-4306-8082-F0A26E5D1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Copper (Cu)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D28B1F-A8C2-43D9-A549-436E77E3A5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17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A975D0-1DBE-460A-B1B6-A2439584B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Boron (B)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7165B7-E14F-4FDB-B81C-9C4A97222D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74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CF8CAF-829D-467C-B51A-2CAC0C7DB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Molybdenum (Mo)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BC5FF6-1262-4EC9-B9CC-CBAE6F23A1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26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119320-537B-4762-A929-43FE5E22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Nickel (Ni)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74F8DE-34D2-4E90-A32D-47525B9957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85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73655E-9BE5-40A3-BF7B-A26EA9444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600"/>
              <a:t>Thanks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D9749B-BE55-4480-A483-B00E4085E9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9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BBC9D8-1CB1-4B73-BA8B-7E5E05A6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2CCEF5-997D-479A-9A47-6ABC05F07E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6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945376-7DDE-415B-9C80-7345F0B3A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A85081-68AD-4F94-BA22-1ED2245784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14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590163-CC8A-44A6-8703-181EF4C43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C19FA8-6562-4806-8944-F17E4824ED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02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0545AD-28C5-4068-81A5-E8BBDC134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Nitrogen (N)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6F2952-7AA7-4921-875A-A03222D555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30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83E9B8-5BAD-43E3-90E2-8450430B0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Nitrogen (N)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9C9AC8-BC96-4C90-91D8-D419E433F8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0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E4C8E7-6738-46F1-A1EC-F5A501534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Phosphorous (P)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F64CF-83DA-421B-8047-B21E2F246F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00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115580-2529-4715-8A66-D7230ECA3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/>
              <a:t>Phosphorous (P) :-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CF357C-3EF2-4246-8DCB-8F1846126B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85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On-screen Show (4:3)</PresentationFormat>
  <Paragraphs>21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Role / Functions of Essential Nutrients in Plants </vt:lpstr>
      <vt:lpstr>Role of essential nutrients</vt:lpstr>
      <vt:lpstr>PowerPoint Presentation</vt:lpstr>
      <vt:lpstr>PowerPoint Presentation</vt:lpstr>
      <vt:lpstr>PowerPoint Presentation</vt:lpstr>
      <vt:lpstr>Nitrogen (N) :-</vt:lpstr>
      <vt:lpstr>Nitrogen (N) :-</vt:lpstr>
      <vt:lpstr>Phosphorous (P) :-</vt:lpstr>
      <vt:lpstr>Phosphorous (P) :-</vt:lpstr>
      <vt:lpstr>Potassium (K) :-</vt:lpstr>
      <vt:lpstr>Potassium (K) :-</vt:lpstr>
      <vt:lpstr>Calcium (Ca) :-</vt:lpstr>
      <vt:lpstr>Magnesium (Mg) :-</vt:lpstr>
      <vt:lpstr>Sulphur (S) :-</vt:lpstr>
      <vt:lpstr>Chlorine (Cl) :-</vt:lpstr>
      <vt:lpstr>Iron (Fe) :-</vt:lpstr>
      <vt:lpstr>Zinc (Zn) :-</vt:lpstr>
      <vt:lpstr>Zinc (Zn) :-</vt:lpstr>
      <vt:lpstr>Manganese (Mn) :-</vt:lpstr>
      <vt:lpstr>Copper (Cu) :-</vt:lpstr>
      <vt:lpstr>Boron (B) :-</vt:lpstr>
      <vt:lpstr>Molybdenum (Mo) :-</vt:lpstr>
      <vt:lpstr>Nickel (Ni) :-</vt:lpstr>
      <vt:lpstr>Thanks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/ Functions of Essential Nutrients in Plants </dc:title>
  <dc:creator>HP LAPTOP</dc:creator>
  <cp:lastModifiedBy>HP LAPTOP</cp:lastModifiedBy>
  <cp:revision>1</cp:revision>
  <dcterms:created xsi:type="dcterms:W3CDTF">2025-05-28T16:41:47Z</dcterms:created>
  <dcterms:modified xsi:type="dcterms:W3CDTF">2025-05-28T16:41:47Z</dcterms:modified>
</cp:coreProperties>
</file>