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AGR 384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 descr="Echinochloa colonum in rice.&#10;Xanthium strumarium&#10;Rumex spp&#10;AGR 384&#10; 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Echinochloa colonum in rice.&#10;Xanthium strumarium&#10;Rumex spp&#10;AGR 384&#10; 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2" descr="Echinochloa colonum in rice.&#10;Xanthium strumarium&#10;Rumex spp&#10;AGR 384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quatic weeds:&#10;i.&#10;ii.&#10;iii.&#10;iv.&#10;Submersed weeds: Eg. Utricularia stellaris, Ceratophyllum&#10;demersum, Hydrilla Verticillata 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lassification based on origin&#10;• Indigenous weeds(Apophytes): All the native weeds of the&#10;country are coming under this g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arthenium hysterophorus&#10;(From U.S.A)&#10;Lantana camara&#10;(From Sri-Lanka by birds)&#10;Orobanche spp.&#10;( Europe) etc&#10;AGR 384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lien weeds vs Native weeds&#10;AGR 384&#10;Alien/ Introduced weeds Native weeds&#10;1. They are not native of India, 1. Seen within 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lassification based on association&#10;Based on association they are season bound weeds, crop bound&#10;weeds and crop associate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rop bound weeds: Weeds which usually dependent on the&#10;host crop partially or fully for their nourishment i.e parasitism 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uscuta Orobanche&#10;AGR 384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• Crop associated weeds: such weeds grow along&#10;with the crop due to their requirement of&#10;microclimate and habitat and surv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ification based on life cycle / ontogeny&#10;Based on life span (ontogeny), weeds are classified as annual, biennial and&#10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Importance of weed management&#10;The total annual loss of agricultural produce&#10;various due various parts in India is as below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. Biennials: Eg. Daucus carota , Cirsium vulgare&#10;Cirsium vulgareDaucus carota&#10;AGR 384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3. Perennials : They are further classified into&#10;a)&#10;b)&#10;c)&#10;Simple perennial: Ipomea carnea, Lantana camara&#10;Bulbous perenni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lassification based on nature of stem&#10;Depending upon development of bark tissue on&#10;their stems and branches weeds are cl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Zizyphus rotundifolia (Jharber)&#10;Prosopis juliflora (mesquite)&#10;AGR 384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ii. Semi-woody weeds: Croton sparsiflorus is&#10;semi woody weed.&#10;Herbaceous weeds: Weeds have green,&#10;succulent stems are of m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Amaranthus viridisCroton sparsiflorus&#10;(SEMI -WOODY) Chenopodium album&#10;AGR 384&#10;Herbaceous weeds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lassification based on soil pH&#10;Based on pH of the soil the weeds can be&#10;classified into three categories:&#10;i. Acidophile&#10;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ii. Basophile weeds dominate in Saline &amp;&#10;alkaline soil Eg. Salsola spp dominate saline&#10;soils where as Cressa erecta, Spor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iii. Neutrophile – Weeds of neutral soils Eg.&#10;Acalypha indica&#10;AGR 384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0"/>
            <a:ext cx="9296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Special classification&#10;Poisonous weeds: Datura fastuosa, D.stramonium and D.&#10;metel. The berries of Withania somnifera ar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What is weed?&#10;A Great Britain farmer Jethro Tull was the First person who have&#10;defined weed in 1731 in his book “Horse Hoe...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436" name="Picture 4" descr="What is weed?&#10;A Great Britain farmer Jethro Tull was the First person who have&#10;defined weed in 1731 in his book “Horse Ho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• Obligate weeds: Occur only on cultivated land or other wise&#10;disturbed land and disappears when the land is not disturbe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• Faculative weeds or Apophytes- The weeds which&#10;are wild community weeds and sometimes found in&#10;cultivated area. E.g- Pa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• Associated weeds ( Non- parasitic weeds)- The weeds which are&#10;not dependent on other crop for its development and growt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Reshimkata (Alteranthera triandra) Katemath (Amaranthus spinosus)&#10;AGR 384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3. Any plant not sown in the field by&#10;the farmer is out of place and is called&#10;weed&#10;“if farmer has sown a&#10;sorghum crop in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Classification of weeds&#10;Weeds are classified&#10;•&#10;•&#10;•&#10;•&#10;•&#10;•&#10;•&#10;•&#10;Based&#10;Based&#10;Based&#10;Based&#10;Based&#10;Based&#10;Based&#10;on&#10;on&#10;on&#10;on&#10;on&#10;on&#10;o...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88" name="Picture 4" descr="Classification of weeds&#10;Weeds are classified&#10;•&#10;•&#10;•&#10;•&#10;•&#10;•&#10;•&#10;•&#10;Based&#10;Based&#10;Based&#10;Based&#10;Based&#10;Based&#10;Based&#10;on&#10;on&#10;on&#10;on&#10;on&#10;on&#10;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lassification based on morphology/&#10;cotyledon characters&#10;Based on morphology, weeds are generally divided into following g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ifference between grasses &amp;sedges&#10;AGR 384&#10;Grasses Sedges&#10;1. Stem is hollow except at nodes 1. Stem Angular &amp; solid&#10;2. Lig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igitaria&#10;Cyperus&#10;Salvinia molesta&#10;Eclipta alba Marsilea crenataAGR 384&#10;Chlorella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lassification based on habitat&#10;TerrestrialDepending upon the place of their occurrence&#10;they are classified into:&#10;Aquatic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0</Words>
  <Application>Microsoft Office PowerPoint</Application>
  <PresentationFormat>On-screen Show (4:3)</PresentationFormat>
  <Paragraphs>0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rr</dc:creator>
  <cp:lastModifiedBy>rr</cp:lastModifiedBy>
  <cp:revision>8</cp:revision>
  <dcterms:created xsi:type="dcterms:W3CDTF">2006-08-16T00:00:00Z</dcterms:created>
  <dcterms:modified xsi:type="dcterms:W3CDTF">2021-03-17T02:47:05Z</dcterms:modified>
</cp:coreProperties>
</file>