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61" r:id="rId2"/>
    <p:sldId id="262" r:id="rId3"/>
    <p:sldId id="264" r:id="rId4"/>
    <p:sldId id="266" r:id="rId5"/>
    <p:sldId id="268" r:id="rId6"/>
    <p:sldId id="27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79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25/05/2021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Plant Pathology</a:t>
                      </a:r>
                    </a:p>
                    <a:p>
                      <a:pPr algn="ctr"/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just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Plant Pathology is derived from </a:t>
                      </a:r>
                      <a:r>
                        <a:rPr kumimoji="0" lang="en-US" sz="1800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Greek words- </a:t>
                      </a:r>
                      <a:r>
                        <a:rPr kumimoji="0" lang="en-US" sz="1800" i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pathos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(suffering) + </a:t>
                      </a:r>
                      <a:r>
                        <a:rPr kumimoji="0" lang="en-US" sz="1800" i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Logos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(study)</a:t>
                      </a:r>
                    </a:p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Study of the suffering plant</a:t>
                      </a:r>
                    </a:p>
                    <a:p>
                      <a:pPr algn="just"/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en-US" sz="1800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Two phases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-</a:t>
                      </a:r>
                    </a:p>
                    <a:p>
                      <a:pPr lvl="0" algn="just">
                        <a:buFont typeface="Arial" pitchFamily="34" charset="0"/>
                        <a:buChar char="•"/>
                      </a:pPr>
                      <a:r>
                        <a:rPr kumimoji="0" lang="x-none" sz="1800" b="1" kern="120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Science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x-none" sz="1800" i="1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understanding of the disease</a:t>
                      </a:r>
                      <a:r>
                        <a:rPr kumimoji="0" lang="x-none" sz="1800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i.e. </a:t>
                      </a:r>
                      <a:r>
                        <a:rPr kumimoji="0" lang="x-none" sz="1800" i="1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how do pathogens invade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x-none" sz="1800" i="1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how do plants defend themselves, what causes symptoms etc.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lvl="0" algn="just">
                        <a:buFont typeface="Arial" pitchFamily="34" charset="0"/>
                        <a:buChar char="•"/>
                      </a:pPr>
                      <a:r>
                        <a:rPr kumimoji="0" lang="x-none" sz="1800" b="1" kern="120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Art</a:t>
                      </a:r>
                      <a:r>
                        <a:rPr kumimoji="0" lang="x-none" sz="1800" kern="120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-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x-none" sz="1800" i="1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application of the science to the field problems</a:t>
                      </a:r>
                      <a:r>
                        <a:rPr kumimoji="0" lang="x-none" sz="1800" kern="120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i.e. Diagnosis and Control.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just"/>
                      <a:r>
                        <a:rPr kumimoji="0" lang="en-US" sz="1800" i="1" u="sng" kern="1200" dirty="0" err="1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Defnition</a:t>
                      </a:r>
                      <a:endParaRPr kumimoji="0" lang="en-US" sz="1800" i="1" u="sng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en-US" sz="1800" i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Plant pathology or </a:t>
                      </a:r>
                      <a:r>
                        <a:rPr kumimoji="0" lang="en-US" sz="1800" i="1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phytopathology</a:t>
                      </a:r>
                      <a:r>
                        <a:rPr kumimoji="0" lang="en-US" sz="1800" i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is the branch of agricultural,</a:t>
                      </a:r>
                      <a:r>
                        <a:rPr kumimoji="0" lang="en-US" sz="1800" i="1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i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science which deals with the </a:t>
                      </a:r>
                      <a:r>
                        <a:rPr kumimoji="0" lang="en-US" sz="1800" i="1" kern="12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cause, etiology, resulting in losses </a:t>
                      </a:r>
                      <a:r>
                        <a:rPr kumimoji="0" lang="en-US" sz="1800" i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and </a:t>
                      </a:r>
                      <a:r>
                        <a:rPr kumimoji="0" lang="en-US" sz="1800" i="1" kern="1200" dirty="0" smtClean="0">
                          <a:solidFill>
                            <a:srgbClr val="00B05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management</a:t>
                      </a:r>
                      <a:r>
                        <a:rPr kumimoji="0" lang="en-US" sz="1800" i="1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methods of plant diseases.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Study of plant pathology includes</a:t>
                      </a: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1. </a:t>
                      </a: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Microbiology:   Study of Microorganisms</a:t>
                      </a:r>
                      <a:b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2. </a:t>
                      </a:r>
                      <a:r>
                        <a:rPr kumimoji="0" lang="en-US" sz="2400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Bacteriology:  Study of Bacteria</a:t>
                      </a: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3. Virology:         Study of Viruses</a:t>
                      </a:r>
                      <a:b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4. </a:t>
                      </a:r>
                      <a:r>
                        <a:rPr kumimoji="0" lang="en-US" sz="2400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Mycology:       Study of Fungi</a:t>
                      </a: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5. </a:t>
                      </a:r>
                      <a:r>
                        <a:rPr kumimoji="0" lang="en-US" sz="24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Nematology</a:t>
                      </a: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:   Study of Nematode</a:t>
                      </a:r>
                      <a:b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6. </a:t>
                      </a:r>
                      <a:r>
                        <a:rPr kumimoji="0" lang="en-US" sz="2400" kern="1200" dirty="0" err="1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Protozology</a:t>
                      </a:r>
                      <a:r>
                        <a:rPr kumimoji="0" lang="en-US" sz="2400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:   Study of Protozoa</a:t>
                      </a: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7. </a:t>
                      </a:r>
                      <a:r>
                        <a:rPr kumimoji="0" lang="en-US" sz="24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Phycology</a:t>
                      </a: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:      Study of Algae.</a:t>
                      </a: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4191000"/>
            <a:ext cx="5334000" cy="2362200"/>
          </a:xfrm>
          <a:prstGeom prst="round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Major objectives</a:t>
                      </a:r>
                      <a:endParaRPr kumimoji="0"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457200" lvl="0" indent="-457200" algn="just">
                        <a:buFont typeface="+mj-lt"/>
                        <a:buAutoNum type="arabicPeriod"/>
                      </a:pPr>
                      <a:r>
                        <a:rPr kumimoji="0" lang="x-none" sz="24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To study biotic, mesobiotic and abiotic  causes of diseases or disorders.</a:t>
                      </a:r>
                      <a:endParaRPr kumimoji="0" lang="en-US" sz="24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457200" lvl="0" indent="-457200" algn="just">
                        <a:buFont typeface="+mj-lt"/>
                        <a:buAutoNum type="arabicPeriod"/>
                      </a:pPr>
                      <a:r>
                        <a:rPr kumimoji="0" lang="x-none" sz="2400" kern="120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To study the mechanisms of disease development by pathogens.</a:t>
                      </a:r>
                      <a:endParaRPr kumimoji="0" lang="en-US" sz="24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457200" lvl="0" indent="-457200" algn="just">
                        <a:buFont typeface="+mj-lt"/>
                        <a:buAutoNum type="arabicPeriod"/>
                      </a:pPr>
                      <a:r>
                        <a:rPr kumimoji="0" lang="x-none" sz="24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To study the plant (host)-pathogen interaction in relation to environment.</a:t>
                      </a:r>
                      <a:endParaRPr kumimoji="0" lang="en-US" sz="24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457200" lvl="0" indent="-457200" algn="just">
                        <a:buFont typeface="+mj-lt"/>
                        <a:buAutoNum type="arabicPeriod"/>
                      </a:pPr>
                      <a:r>
                        <a:rPr kumimoji="0" lang="x-none" sz="2400" kern="120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To develop methods of management of plant diseases.</a:t>
                      </a:r>
                      <a:endParaRPr kumimoji="0" lang="en-US" sz="24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endParaRPr kumimoji="0" lang="en-US" sz="24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41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kumimoji="0" lang="en-US" sz="3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Scope of Plant Pathology</a:t>
                      </a:r>
                    </a:p>
                    <a:p>
                      <a:pPr algn="ctr"/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342900" lvl="0" indent="-342900" algn="just" fontAlgn="base">
                        <a:buFont typeface="+mj-lt"/>
                        <a:buAutoNum type="arabicPeriod"/>
                      </a:pPr>
                      <a:r>
                        <a:rPr kumimoji="0" lang="x-none" sz="20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Survey of crop fields   to find out prevalence of diseases and their incidence.</a:t>
                      </a: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 algn="just" fontAlgn="base">
                        <a:buFont typeface="+mj-lt"/>
                        <a:buAutoNum type="arabicPeriod"/>
                      </a:pPr>
                      <a:r>
                        <a:rPr kumimoji="0" lang="x-none" sz="2000" kern="120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Recording new diseases of economic importance if any, with their identification and extent of incidence</a:t>
                      </a:r>
                      <a:r>
                        <a:rPr kumimoji="0" lang="x-none" sz="20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 algn="just" fontAlgn="base">
                        <a:buFont typeface="+mj-lt"/>
                        <a:buAutoNum type="arabicPeriod"/>
                      </a:pPr>
                      <a:r>
                        <a:rPr kumimoji="0" lang="x-none" sz="20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Assessment of losses caused by different diseases of economic importance.</a:t>
                      </a: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 algn="just" fontAlgn="base">
                        <a:buFont typeface="+mj-lt"/>
                        <a:buAutoNum type="arabicPeriod"/>
                      </a:pPr>
                      <a:r>
                        <a:rPr kumimoji="0" lang="x-none" sz="2000" kern="120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Study of etiology, symptoms, predisposing factors and recurrence of such diseases.</a:t>
                      </a:r>
                      <a:endParaRPr kumimoji="0" lang="en-US" sz="20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 algn="just" fontAlgn="base">
                        <a:buFont typeface="+mj-lt"/>
                        <a:buAutoNum type="arabicPeriod"/>
                      </a:pPr>
                      <a:r>
                        <a:rPr kumimoji="0" lang="x-none" sz="20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Find out suitable and economic methods of management of economically important plant diseases.</a:t>
                      </a:r>
                      <a:endParaRPr kumimoji="0" lang="en-US" sz="20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lvl="0" indent="-342900" algn="just" fontAlgn="base">
                        <a:buFont typeface="+mj-lt"/>
                        <a:buAutoNum type="arabicPeriod"/>
                      </a:pPr>
                      <a:r>
                        <a:rPr kumimoji="0" lang="x-none" sz="2000" kern="120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Assisting in breeding of disease resistant varieties.</a:t>
                      </a:r>
                      <a:endParaRPr kumimoji="0" lang="en-US" sz="20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kumimoji="0" lang="en-US" sz="20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To train the extension workers and subject matter specialists in order to bridge the gap between pathologists and farmers for better crop production.</a:t>
                      </a:r>
                      <a:endParaRPr lang="en-US" sz="2000" dirty="0">
                        <a:latin typeface="Arial Black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Arial Black" pitchFamily="34" charset="0"/>
                      </a:endParaRPr>
                    </a:p>
                    <a:p>
                      <a:pPr algn="ctr"/>
                      <a:endParaRPr lang="en-US" sz="2400" dirty="0">
                        <a:latin typeface="Arial Black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133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Importance of Plant Pathology in Agriculture</a:t>
                      </a:r>
                    </a:p>
                    <a:p>
                      <a:pPr algn="ctr"/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800100" lvl="1" indent="-342900" algn="just" fontAlgn="base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dvanced the knowledge to protect the crop from losses due to diseases.</a:t>
                      </a:r>
                      <a:endParaRPr kumimoji="0" lang="en-US" sz="12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800100" lvl="1" indent="-342900" algn="just" fontAlgn="base">
                        <a:buFont typeface="+mj-lt"/>
                        <a:buAutoNum type="arabicPeriod"/>
                      </a:pPr>
                      <a:r>
                        <a:rPr kumimoji="0" lang="x-none" sz="1800" kern="120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Most of the diseases with known disease cycle can now be avoided by the modification of cultural practices.</a:t>
                      </a:r>
                      <a:endParaRPr kumimoji="0" lang="en-US" sz="12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800100" lvl="1" indent="-342900" algn="just" fontAlgn="base">
                        <a:buFont typeface="+mj-lt"/>
                        <a:buAutoNum type="arabicPeriod"/>
                      </a:pP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With the knowledge of mode of disease spread, many diseases of economic importance can now be managed .</a:t>
                      </a:r>
                      <a:endParaRPr kumimoji="0" lang="en-US" sz="12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800100" lvl="1" indent="-342900" algn="just" fontAlgn="base">
                        <a:buFont typeface="+mj-lt"/>
                        <a:buAutoNum type="arabicPeriod"/>
                      </a:pPr>
                      <a:r>
                        <a:rPr kumimoji="0" lang="x-none" sz="1800" kern="120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Crop improvement and varietal resistance have been achieved against many diseases through the joint effort of breeder and plant pathologist.</a:t>
                      </a:r>
                      <a:endParaRPr kumimoji="0" lang="en-US" sz="12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800100" lvl="1" indent="-342900" algn="just" fontAlgn="base">
                        <a:buFont typeface="+mj-lt"/>
                        <a:buAutoNum type="arabicPeriod"/>
                      </a:pP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ontributed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in </a:t>
                      </a:r>
                      <a:r>
                        <a:rPr kumimoji="0" lang="x-none" sz="1800" kern="120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disease free certified seed production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800100" lvl="1" indent="-342900" algn="just" fontAlgn="base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M</a:t>
                      </a:r>
                      <a:r>
                        <a:rPr kumimoji="0" lang="x-none" sz="1800" kern="120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ade possible to restrict the spread of plant diseases from one place to other and one country to other through suitable measures and quarantine legislation.</a:t>
                      </a:r>
                      <a:endParaRPr kumimoji="0" lang="en-US" sz="18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marL="800100" lvl="1" indent="-342900" algn="just" fontAlgn="base">
                        <a:buFont typeface="+mj-lt"/>
                        <a:buAutoNum type="arabicPeriod"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Various prophylactic measures like  seed treatment, soil treatment and crop rotations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are adopted for successful management of diseases. </a:t>
                      </a:r>
                      <a:endParaRPr kumimoji="0" lang="en-US" sz="1200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Plant Pathology</a:t>
                      </a:r>
                    </a:p>
                    <a:p>
                      <a:pPr algn="ctr"/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355</TotalTime>
  <Words>412</Words>
  <Application>Microsoft Office PowerPoint</Application>
  <PresentationFormat>On-screen Show (4:3)</PresentationFormat>
  <Paragraphs>60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Solstice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sanjeev kumar</dc:creator>
  <cp:lastModifiedBy>sanjeev kumar</cp:lastModifiedBy>
  <cp:revision>36</cp:revision>
  <dcterms:created xsi:type="dcterms:W3CDTF">2006-08-16T00:00:00Z</dcterms:created>
  <dcterms:modified xsi:type="dcterms:W3CDTF">2021-05-25T08:33:47Z</dcterms:modified>
</cp:coreProperties>
</file>