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61" r:id="rId2"/>
    <p:sldId id="262" r:id="rId3"/>
    <p:sldId id="276" r:id="rId4"/>
    <p:sldId id="277" r:id="rId5"/>
    <p:sldId id="270" r:id="rId6"/>
    <p:sldId id="273" r:id="rId7"/>
    <p:sldId id="279" r:id="rId8"/>
    <p:sldId id="278" r:id="rId9"/>
    <p:sldId id="274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9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850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20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Reproduction in Fungi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Reproduction:</a:t>
                      </a:r>
                      <a:endParaRPr kumimoji="0" lang="en-US" sz="18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Formation of  a progeny by either sexual  or asexual means.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Spore is an unit of reproductions.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Asexual Reproduction:</a:t>
                      </a:r>
                      <a:endParaRPr kumimoji="0" lang="en-US" sz="18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Production of identical individuals without the union of the sex organs. </a:t>
                      </a:r>
                    </a:p>
                    <a:p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Methods of Asexual Reproduction:</a:t>
                      </a:r>
                      <a:endParaRPr kumimoji="0" lang="en-US" sz="18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1. By fragmentation of soma or cell sap or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hyphae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2. Budding 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3.  Binary fission 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4. Production of spores</a:t>
                      </a:r>
                    </a:p>
                    <a:p>
                      <a:r>
                        <a:rPr kumimoji="0" lang="en-US" sz="1800" b="1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Sexual Reproduction:</a:t>
                      </a:r>
                      <a:endParaRPr kumimoji="0" lang="en-US" sz="1800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 Union of two compatible nuclei. </a:t>
                      </a:r>
                    </a:p>
                    <a:p>
                      <a:r>
                        <a:rPr kumimoji="0" lang="en-US" sz="1800" b="1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Methods of Sexual Reproduction:</a:t>
                      </a:r>
                      <a:endParaRPr kumimoji="0" lang="en-US" sz="1800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    a.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Planogamtic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Copulation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Contact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Copulation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Spermatization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Somatogamy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Heterokaryasis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 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Dikaryotization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u="sng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PARASEXUAL RECOMBINATION</a:t>
                      </a:r>
                      <a:endParaRPr kumimoji="0" lang="en-US" sz="2800" b="1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just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" name="Picture 4" descr="Heterokaryosis and Parasexuality"/>
          <p:cNvPicPr>
            <a:picLocks noChangeAspect="1" noChangeArrowheads="1"/>
          </p:cNvPicPr>
          <p:nvPr/>
        </p:nvPicPr>
        <p:blipFill>
          <a:blip r:embed="rId3"/>
          <a:srcRect l="7143" t="6472" r="5357" b="5010"/>
          <a:stretch>
            <a:fillRect/>
          </a:stretch>
        </p:blipFill>
        <p:spPr bwMode="auto">
          <a:xfrm>
            <a:off x="838200" y="990600"/>
            <a:ext cx="8305800" cy="563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42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Methods</a:t>
                      </a:r>
                      <a:r>
                        <a:rPr kumimoji="0" lang="en-US" sz="2800" b="1" kern="1200" baseline="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Asexual Reproduction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Fragmentation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Breaking off of parts of the mycelium through external forces. 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Such pieces of mycelium can start a new individual</a:t>
                      </a:r>
                      <a:endParaRPr kumimoji="0" lang="en-US" sz="20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Font typeface="+mj-lt"/>
                        <a:buAutoNum type="arabicPeriod" startAt="2"/>
                      </a:pPr>
                      <a:r>
                        <a:rPr kumimoji="0" lang="en-US" sz="2000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Arthrospores</a:t>
                      </a: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or </a:t>
                      </a:r>
                      <a:r>
                        <a:rPr kumimoji="0" lang="en-US" sz="2000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oidia</a:t>
                      </a: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IN" sz="20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Cell </a:t>
                      </a:r>
                      <a:r>
                        <a:rPr kumimoji="0" lang="en-IN" sz="20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gragment</a:t>
                      </a:r>
                      <a:r>
                        <a:rPr kumimoji="0" lang="en-IN" sz="20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ted by formation</a:t>
                      </a:r>
                      <a:r>
                        <a:rPr kumimoji="0" lang="en-IN" sz="200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new septa.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IN" sz="200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New cell function as spore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Font typeface="+mj-lt"/>
                        <a:buAutoNum type="arabicPeriod" startAt="3"/>
                      </a:pPr>
                      <a:r>
                        <a:rPr kumimoji="0" lang="en-US" sz="2000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Chlamydospores</a:t>
                      </a: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IN" sz="20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Cell surrounded by thick walls before separation  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Font typeface="+mj-lt"/>
                        <a:buAutoNum type="arabicPeriod" startAt="4"/>
                      </a:pP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Budding 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small outgrowth from a parent cell called </a:t>
                      </a:r>
                      <a:r>
                        <a:rPr kumimoji="0" lang="en-US" sz="1800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blastospores</a:t>
                      </a:r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eventually breaks off and forms a new individual </a:t>
                      </a:r>
                      <a:endParaRPr kumimoji="0" lang="en-US" sz="2000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Font typeface="+mj-lt"/>
                        <a:buAutoNum type="arabicPeriod" startAt="5"/>
                      </a:pP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Binary fission </a:t>
                      </a:r>
                    </a:p>
                    <a:p>
                      <a:pPr marL="457200" indent="-457200" algn="just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Simple splitting of a cell into two daughter cells by constriction</a:t>
                      </a:r>
                      <a:endParaRPr kumimoji="0" lang="en-US" sz="2000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Font typeface="+mj-lt"/>
                        <a:buAutoNum type="arabicPeriod" startAt="5"/>
                      </a:pPr>
                      <a:r>
                        <a:rPr kumimoji="0" lang="en-US" sz="20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Production of spores </a:t>
                      </a:r>
                    </a:p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Spore produced may be conidia or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Sporangiospores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Basipetal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oldest at the top and youngest at the bottom.</a:t>
                      </a:r>
                    </a:p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Acropetal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oldest at the bottom and youngest at the top.</a:t>
                      </a:r>
                    </a:p>
                    <a:p>
                      <a:pPr marL="457200" indent="-457200" algn="just">
                        <a:buFont typeface="+mj-lt"/>
                        <a:buNone/>
                      </a:pP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Font typeface="+mj-lt"/>
                        <a:buNone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74" name="AutoShape 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AutoShape 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AutoShape 10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AutoShape 12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6" name="AutoShape 14" descr="Rhizopus sp - sporangium releasing spores | Micro photography, Fungi, Sp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8" name="AutoShape 1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0" name="AutoShape 1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" name="AutoShape 20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4" name="AutoShape 2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Methods of Sexual Reproduction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Process consists of three distinct phases.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en-US" sz="1800" b="1" u="sng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Plasmogamy</a:t>
                      </a:r>
                      <a:r>
                        <a:rPr kumimoji="0" lang="en-US" sz="1800" b="1" u="sng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en-US" sz="1800" b="1" u="sng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U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nion of two protoplasts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u="sng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Karyogamy</a:t>
                      </a:r>
                      <a:r>
                        <a:rPr kumimoji="0" lang="en-US" sz="1800" b="1" u="sng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en-US" sz="1800" b="1" u="sng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Actual fusion of two haploid nuclei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u="sng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Meiosis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 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educes the number of chromosomes to   haploid.</a:t>
                      </a:r>
                    </a:p>
                    <a:p>
                      <a:pPr algn="just"/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74" name="AutoShape 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AutoShape 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AutoShape 10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AutoShape 12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6" name="AutoShape 14" descr="Rhizopus sp - sporangium releasing spores | Micro photography, Fungi, Sp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8" name="AutoShape 1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0" name="AutoShape 1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" name="AutoShape 20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4" name="AutoShape 2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06" name="Picture 2" descr="Karyogamy is A The fusion of two germ cells B The Fusion class 11 biology  CB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667000"/>
            <a:ext cx="8001000" cy="4191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958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Methods of Sexual Reproduction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kumimoji="0" lang="en-US" sz="1800" u="sng" kern="1200" dirty="0" err="1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Planogamtic</a:t>
                      </a: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Copulation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fusion of two naked gametes one or both of which are motile.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Motile gametes are called </a:t>
                      </a:r>
                      <a:r>
                        <a:rPr kumimoji="0" lang="en-US" sz="1800" b="1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planogametes</a:t>
                      </a: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b. </a:t>
                      </a:r>
                      <a:r>
                        <a:rPr kumimoji="0" lang="en-US" sz="1800" u="sng" kern="1200" dirty="0" err="1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Gametangial</a:t>
                      </a: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Contact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Two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opposite sex come in contact,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one or more gamete nuclei migrate from the male to the female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Zygote formed is called </a:t>
                      </a:r>
                      <a:r>
                        <a:rPr kumimoji="0" lang="en-US" sz="1800" b="1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Oospore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 e.g.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Oomycetes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Ascomycetes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c. </a:t>
                      </a:r>
                      <a:r>
                        <a:rPr kumimoji="0" lang="en-US" sz="1800" u="sng" kern="1200" dirty="0" err="1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Gametangial</a:t>
                      </a: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Copulation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Entire protoplast is transferred into the female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involes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the fusion of two protoplast in a common cell.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Common in class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Trichomycetes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zygomycetes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d. </a:t>
                      </a:r>
                      <a:r>
                        <a:rPr kumimoji="0" lang="en-US" sz="1800" u="sng" kern="1200" dirty="0" err="1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Spermatization</a:t>
                      </a:r>
                      <a:endParaRPr kumimoji="0" lang="en-US" sz="1800" u="sng" kern="1200" dirty="0" smtClean="0">
                        <a:solidFill>
                          <a:srgbClr val="00B0F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In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volves  formation of small spores or seed like structures or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spematia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Spermatia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acts as male gamete carried out by wind, insects to the retentive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( Female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gametangium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).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 pore developed at the plant of contact and the contents of the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spermatia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passes into receptive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which serves as a female organ. 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e.g.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Pycniospores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and Receptive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in rusts.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18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e. </a:t>
                      </a:r>
                      <a:r>
                        <a:rPr kumimoji="0" lang="en-US" sz="1800" u="sng" kern="1200" dirty="0" err="1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Somatogamy</a:t>
                      </a:r>
                      <a:endParaRPr kumimoji="0" lang="en-US" sz="1800" u="sng" kern="1200" dirty="0" smtClean="0">
                        <a:solidFill>
                          <a:srgbClr val="00B0F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No gametes are involved.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Vegetative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itself acts as a male and female gamete and bring about sexual reproduction.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e. g. Smut Fungi.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1800" u="sng" kern="1200" dirty="0" smtClean="0">
                        <a:solidFill>
                          <a:srgbClr val="00B0F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endParaRPr kumimoji="0" lang="en-US" sz="1800" u="sng" kern="1200" dirty="0" smtClean="0">
                        <a:solidFill>
                          <a:srgbClr val="00B0F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74" name="AutoShape 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AutoShape 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AutoShape 10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AutoShape 12" descr="Sporangium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6" name="AutoShape 14" descr="Rhizopus sp - sporangium releasing spores | Micro photography, Fungi, Sp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8" name="AutoShape 16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0" name="AutoShape 18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" name="AutoShape 20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4" name="AutoShape 22" descr="Asexual Sporangia - What fungi a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0" name="AutoShape 2" descr="Learn Reproduction in Fungi : Sexual reproduction in 3 minute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Learn Reproduction in Fungi : Sexual reproduction in 3 minute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Sexual Reproduction in Fungi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70C0"/>
                        </a:solidFill>
                        <a:latin typeface="Arial Black" panose="020B0A04020102090204" pitchFamily="34" charset="0"/>
                      </a:endParaRPr>
                    </a:p>
                    <a:p>
                      <a:pPr algn="just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Learn Kingdom Fungi meaning, concepts, formulas through Study Material,  Notes – Embibe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1" y="990600"/>
            <a:ext cx="8382000" cy="5867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 err="1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Heterokaryosis</a:t>
                      </a:r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kumimoji="0" lang="en-US" sz="1800" i="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Existence of  genetically different kinds of nuclei  in  in cytoplasm continuity with one another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Discovered by </a:t>
                      </a:r>
                      <a:r>
                        <a:rPr kumimoji="0" lang="en-US" sz="1800" i="0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Hansen &amp;Smith (1932</a:t>
                      </a: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) in </a:t>
                      </a:r>
                      <a:r>
                        <a:rPr kumimoji="0" lang="en-US" sz="1800" i="1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Botrytis </a:t>
                      </a:r>
                      <a:r>
                        <a:rPr kumimoji="0" lang="en-US" sz="1800" i="1" kern="1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cinerea</a:t>
                      </a:r>
                      <a:endParaRPr kumimoji="0" lang="en-US" sz="1800" i="1" kern="1200" dirty="0" smtClean="0">
                        <a:solidFill>
                          <a:srgbClr val="00206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Play a major role in variability &amp;sexuality in</a:t>
                      </a:r>
                      <a:r>
                        <a:rPr kumimoji="0" lang="en-US" sz="18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fungi</a:t>
                      </a:r>
                      <a:endParaRPr kumimoji="0" lang="en-US" sz="1800" i="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100" name="Picture 4" descr="Heterokaryosis and Parasexuality"/>
          <p:cNvPicPr>
            <a:picLocks noChangeAspect="1" noChangeArrowheads="1"/>
          </p:cNvPicPr>
          <p:nvPr/>
        </p:nvPicPr>
        <p:blipFill>
          <a:blip r:embed="rId3"/>
          <a:srcRect l="13393" t="6472" r="8928" b="38413"/>
          <a:stretch>
            <a:fillRect/>
          </a:stretch>
        </p:blipFill>
        <p:spPr bwMode="auto">
          <a:xfrm>
            <a:off x="1752600" y="2590800"/>
            <a:ext cx="6629400" cy="2514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Establishment of </a:t>
                      </a:r>
                      <a:r>
                        <a:rPr kumimoji="0" lang="en-US" sz="2800" b="1" kern="1200" dirty="0" err="1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Heterokaryosis</a:t>
                      </a:r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kumimoji="0" lang="en-US" sz="2400" i="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Presence</a:t>
                      </a:r>
                      <a:r>
                        <a:rPr kumimoji="0" lang="en-US" sz="24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 haploid nuclei  of dissimilar genotypes in the same cytoplasm is prerequisite for  recombination.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kumimoji="0" lang="en-US" sz="24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This is achieved by </a:t>
                      </a:r>
                      <a:r>
                        <a:rPr kumimoji="0" lang="en-US" sz="2400" i="0" u="sng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HETEROKARYOSIS </a:t>
                      </a:r>
                      <a:r>
                        <a:rPr kumimoji="0" lang="en-US" sz="24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which brought about  by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Ø"/>
                      </a:pPr>
                      <a:r>
                        <a:rPr kumimoji="0" lang="en-US" sz="2400" i="0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Mutation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Ø"/>
                      </a:pPr>
                      <a:r>
                        <a:rPr kumimoji="0" lang="en-US" sz="2400" i="0" kern="1200" baseline="0" dirty="0" err="1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Anastomosis</a:t>
                      </a:r>
                      <a:r>
                        <a:rPr kumimoji="0" lang="en-US" sz="2400" i="0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(Between </a:t>
                      </a:r>
                      <a:r>
                        <a:rPr kumimoji="0" lang="en-US" sz="2400" i="0" kern="1200" baseline="0" dirty="0" err="1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hypha</a:t>
                      </a:r>
                      <a:r>
                        <a:rPr kumimoji="0" lang="en-US" sz="2400" i="0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different origin)</a:t>
                      </a:r>
                    </a:p>
                    <a:p>
                      <a:pPr marL="342900" indent="-342900" algn="l">
                        <a:buFont typeface="Arial" pitchFamily="34" charset="0"/>
                        <a:buNone/>
                      </a:pPr>
                      <a:r>
                        <a:rPr kumimoji="0" lang="en-US" sz="24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        This step is equal to </a:t>
                      </a:r>
                      <a:r>
                        <a:rPr kumimoji="0" lang="en-US" sz="2400" i="0" kern="1200" baseline="0" dirty="0" err="1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cytokinesis</a:t>
                      </a:r>
                      <a:r>
                        <a:rPr kumimoji="0" lang="en-US" sz="2400" i="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of sexual reproduction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endParaRPr kumimoji="0" lang="en-US" sz="2400" i="0" kern="1200" baseline="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itchFamily="34" charset="0"/>
                        <a:buNone/>
                      </a:pPr>
                      <a:endParaRPr kumimoji="0" lang="en-US" sz="2400" i="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Fungal Mating in the Most Widespread Plant Symbionts?: Trends in Plant  Scienc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25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1" kern="1200" dirty="0" err="1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Parasexuality</a:t>
                      </a:r>
                      <a:endParaRPr kumimoji="0" lang="en-US" sz="2800" b="1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bg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Special type of Sexual reproduction</a:t>
                      </a:r>
                      <a:endParaRPr kumimoji="0" lang="en-US" sz="1800" kern="1200" dirty="0" smtClean="0">
                        <a:solidFill>
                          <a:schemeClr val="bg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Also known as 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‘</a:t>
                      </a:r>
                      <a:r>
                        <a:rPr kumimoji="0" lang="en-US" sz="2000" u="sng" kern="1200" dirty="0" smtClean="0">
                          <a:solidFill>
                            <a:srgbClr val="00B0F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SOMATIC RECOMBINATION’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 cycle in which </a:t>
                      </a:r>
                      <a:r>
                        <a:rPr kumimoji="0" lang="en-US" sz="1800" i="1" kern="1200" dirty="0" smtClean="0">
                          <a:solidFill>
                            <a:srgbClr val="C0000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PLASMOGAMY,  KARYOGAMY AND MEIOSIS</a:t>
                      </a:r>
                      <a:r>
                        <a:rPr kumimoji="0" lang="en-US" sz="1800" i="1" kern="1200" baseline="0" dirty="0" smtClean="0">
                          <a:solidFill>
                            <a:srgbClr val="C0000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HAPLOIDIZATION)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take place, but not a specified points in the </a:t>
                      </a:r>
                      <a:r>
                        <a:rPr kumimoji="0" lang="en-US" sz="1800" i="1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thallus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or the life cycle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Generally</a:t>
                      </a:r>
                      <a:r>
                        <a:rPr kumimoji="0" lang="en-US" sz="1800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parasexual</a:t>
                      </a:r>
                      <a:r>
                        <a:rPr kumimoji="0" lang="en-US" sz="1800" kern="1200" baseline="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cycle  occur in those fungi  in which true sexual cycle  does not exist.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kumimoji="0" lang="en-US" sz="1800" kern="1200" baseline="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Parasexual</a:t>
                      </a:r>
                      <a:r>
                        <a:rPr kumimoji="0" lang="en-US" sz="1800" kern="1200" baseline="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cycle worked out in details in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Aspergillus</a:t>
                      </a:r>
                      <a:r>
                        <a:rPr kumimoji="0" lang="en-US" sz="1800" i="1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nidulans</a:t>
                      </a:r>
                      <a:r>
                        <a:rPr kumimoji="0" lang="en-US" sz="1800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Aspergillus</a:t>
                      </a:r>
                      <a:r>
                        <a:rPr kumimoji="0" lang="en-US" sz="1800" i="1" kern="1200" baseline="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niger</a:t>
                      </a:r>
                      <a:r>
                        <a:rPr kumimoji="0" lang="en-US" sz="1800" i="1" kern="1200" baseline="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&amp;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Penicillium</a:t>
                      </a:r>
                      <a:r>
                        <a:rPr kumimoji="0" lang="en-US" sz="1800" i="1" kern="1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chrysogenum</a:t>
                      </a:r>
                      <a:endParaRPr kumimoji="0" lang="en-US" sz="1800" i="1" kern="1200" dirty="0" smtClean="0">
                        <a:solidFill>
                          <a:srgbClr val="00206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None/>
                      </a:pPr>
                      <a:r>
                        <a:rPr kumimoji="0" lang="en-US" sz="1800" u="sng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Stages in </a:t>
                      </a:r>
                      <a:r>
                        <a:rPr kumimoji="0" lang="en-US" sz="1800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Parasexual</a:t>
                      </a:r>
                      <a:r>
                        <a:rPr kumimoji="0" lang="en-US" sz="1800" u="sng" kern="120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Cycle </a:t>
                      </a:r>
                      <a:endParaRPr kumimoji="0" lang="en-US" sz="1800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1. Formation of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heterokaryotic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mycelium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Nuclear fusion and multiplication of the diploid nuclei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3.  Mitotic crossing over during the division of the diploid cells.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en-US" sz="18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  </a:t>
                      </a:r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Sorting out of the diploid strains.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5. 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Haplodization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596</TotalTime>
  <Words>442</Words>
  <Application>Microsoft Office PowerPoint</Application>
  <PresentationFormat>On-screen Show (4:3)</PresentationFormat>
  <Paragraphs>107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sanjeev kumar</dc:creator>
  <cp:lastModifiedBy>HP</cp:lastModifiedBy>
  <cp:revision>68</cp:revision>
  <dcterms:created xsi:type="dcterms:W3CDTF">2006-08-16T00:00:00Z</dcterms:created>
  <dcterms:modified xsi:type="dcterms:W3CDTF">2021-06-03T07:33:52Z</dcterms:modified>
</cp:coreProperties>
</file>