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1645920"/>
            <a:ext cx="6400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/>
            </a:pPr>
            <a:r>
              <a:t>कृषि अपशिष्ट प्रबंधन</a:t>
            </a:r>
            <a:br/>
            <a:r>
              <a:t>(Agricultural Waste Management)</a:t>
            </a:r>
          </a:p>
          <a:p>
            <a:pPr algn="ctr">
              <a:defRPr sz="2000"/>
            </a:pPr>
            <a:r>
              <a:t>Wealth from Waste | Sustainable Agriculture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भारत की प्रमुख योजनाएं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राष्ट्रीय मिशन ऑन सस्टेनेबल एग्रीकल्चर</a:t>
            </a:r>
          </a:p>
          <a:p>
            <a:r>
              <a:t>• पराली प्रबंधन योजना</a:t>
            </a:r>
          </a:p>
          <a:p>
            <a:r>
              <a:t>• गॉबर-धन योजना</a:t>
            </a:r>
          </a:p>
          <a:p>
            <a:r>
              <a:t>• प्राकृतिक खेती मिशन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कृषि अपशिष्ट (Agricultural Waste)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कृषि कार्यों के दौरान उत्पन्न अवशेषों को कृषि अपशिष्ट कहते हैं।</a:t>
            </a:r>
          </a:p>
          <a:p/>
          <a:p>
            <a:r>
              <a:t>मुख्य प्रकार:</a:t>
            </a:r>
          </a:p>
          <a:p>
            <a:r>
              <a:t>• फसल अवशेष</a:t>
            </a:r>
          </a:p>
          <a:p>
            <a:r>
              <a:t>• पशु अपशिष्ट</a:t>
            </a:r>
          </a:p>
          <a:p>
            <a:r>
              <a:t>• कृषि-रसायन अपशिष्ट</a:t>
            </a:r>
          </a:p>
          <a:p>
            <a:r>
              <a:t>• कृषि प्रसंस्करण अपशिष्ट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फसल अवशेष (Crop Residue)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उदाहरण:</a:t>
            </a:r>
          </a:p>
          <a:p>
            <a:r>
              <a:t>• धान का पुआल</a:t>
            </a:r>
          </a:p>
          <a:p>
            <a:r>
              <a:t>• गेहूं का भूसा</a:t>
            </a:r>
          </a:p>
          <a:p>
            <a:r>
              <a:t>• मक्का/ज्वार/बाजरा के डंठल</a:t>
            </a:r>
          </a:p>
          <a:p>
            <a:r>
              <a:t>• दालों के सूखे पौधे</a:t>
            </a:r>
          </a:p>
          <a:p/>
          <a:p>
            <a:r>
              <a:t>समस्या: पराली जलाना → वायु प्रदूषण</a:t>
            </a:r>
          </a:p>
          <a:p>
            <a:r>
              <a:t>समाधान: कम्पोस्ट, मल्चिंग, पशु चारा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पशु अपशिष्ट (Animal Waste)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गोबर, मूत्र, शेड कचरा</a:t>
            </a:r>
          </a:p>
          <a:p/>
          <a:p>
            <a:r>
              <a:t>उपयोग:</a:t>
            </a:r>
          </a:p>
          <a:p>
            <a:r>
              <a:t>• FYM</a:t>
            </a:r>
          </a:p>
          <a:p>
            <a:r>
              <a:t>• वर्मी कम्पोस्ट</a:t>
            </a:r>
          </a:p>
          <a:p>
            <a:r>
              <a:t>• बायोगैस</a:t>
            </a:r>
          </a:p>
          <a:p>
            <a:r>
              <a:t>• जीवामृत, घनजीवामृत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कृषि-रसायन अपशिष्ट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कीटनाशक बोतलें</a:t>
            </a:r>
          </a:p>
          <a:p>
            <a:r>
              <a:t>• उर्वरक बैग</a:t>
            </a:r>
          </a:p>
          <a:p>
            <a:r>
              <a:t>• स्प्रे टैंक अवशेष</a:t>
            </a:r>
          </a:p>
          <a:p/>
          <a:p>
            <a:r>
              <a:t>प्रबंधन:</a:t>
            </a:r>
          </a:p>
          <a:p>
            <a:r>
              <a:t>• सुरक्षित संग्रह</a:t>
            </a:r>
          </a:p>
          <a:p>
            <a:r>
              <a:t>• गड्ढे में दबाना</a:t>
            </a:r>
          </a:p>
          <a:p>
            <a:r>
              <a:t>• जल स्रोत से दूर नष्ट करना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कृषि प्रसंस्करण अपशिष्ट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धान की भूसी</a:t>
            </a:r>
          </a:p>
          <a:p>
            <a:r>
              <a:t>• गन्ने की खोई</a:t>
            </a:r>
          </a:p>
          <a:p>
            <a:r>
              <a:t>• तिलहन की खली</a:t>
            </a:r>
          </a:p>
          <a:p/>
          <a:p>
            <a:r>
              <a:t>उपयोग:</a:t>
            </a:r>
          </a:p>
          <a:p>
            <a:r>
              <a:t>• ईंधन</a:t>
            </a:r>
          </a:p>
          <a:p>
            <a:r>
              <a:t>• पशु आहार</a:t>
            </a:r>
          </a:p>
          <a:p>
            <a:r>
              <a:t>• कम्पोस्ट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कृषि अपशिष्ट → उपयोग → लाभ (Flowchart)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645920"/>
            <a:ext cx="2743200" cy="8229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कृषि अपशिष्ट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2560320"/>
            <a:ext cx="2743200" cy="8229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कम्पोस्ट / बायोगैस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3474720"/>
            <a:ext cx="2743200" cy="8229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जैविक खाद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4389120"/>
            <a:ext cx="2743200" cy="8229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मिट्टी की उर्वरता 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5303520"/>
            <a:ext cx="2743200" cy="8229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किसान की आय ↑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कृषि अपशिष्ट प्रबंधन के तरीके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1️⃣ कम्पोस्टिंग – 2–3 माह में खाद</a:t>
            </a:r>
          </a:p>
          <a:p>
            <a:r>
              <a:t>2️⃣ वर्मी कम्पोस्ट – उच्च गुणवत्ता खाद</a:t>
            </a:r>
          </a:p>
          <a:p>
            <a:r>
              <a:t>3️⃣ मल्चिंग – नमी संरक्षण</a:t>
            </a:r>
          </a:p>
          <a:p>
            <a:r>
              <a:t>4️⃣ बायोगैस प्लांट – गैस + स्लरी</a:t>
            </a:r>
          </a:p>
          <a:p>
            <a:r>
              <a:t>5️⃣ प्राकृतिक खेती – जीवामृत, बीजामृत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कृषि अपशिष्ट प्रबंधन के लाभ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🌱 मिट्टी की उर्वरता बढ़ती है</a:t>
            </a:r>
          </a:p>
          <a:p>
            <a:r>
              <a:t>💧 जल संरक्षण</a:t>
            </a:r>
          </a:p>
          <a:p>
            <a:r>
              <a:t>🌍 प्रदूषण में कमी</a:t>
            </a:r>
          </a:p>
          <a:p>
            <a:r>
              <a:t>💰 लागत घटती, आय बढ़ती</a:t>
            </a:r>
          </a:p>
          <a:p>
            <a:r>
              <a:t>🔥 पराली जलाने की समस्या समाप्त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