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7" r:id="rId4"/>
    <p:sldId id="276" r:id="rId5"/>
    <p:sldId id="275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1000"/>
            <a:ext cx="883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mbria" pitchFamily="18" charset="0"/>
              </a:rPr>
              <a:t>Nutrient use efficiency and ways to increase NUE </a:t>
            </a:r>
            <a:endParaRPr lang="en-US" sz="28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eer Point Cares&#10;3. Point Placement : Placement of fertilizers near the plant either in a&#10;hole or in a depression follow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areer Point Cares&#10;• Application to plant&#10;1. Root Dipping: The roots of the seedlings are dipped in nutrient solution&#10;bef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eer Point Cares&#10;INTEGRATED NUTRIENT MANAGEMENT&#10;• Integrated Nutrient Management refers to the maintenance of soil fer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areer Point Cares&#10;Advantages&#10;• Enhances the availability of applied as well as native soil nutrients.&#10;• Synchronizes th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areer Point Cares&#10;FUE(Fertilizer Use Efficiency):&#10;It may be defined as yield per unit fertilizer input or it may be fres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eer Point Cares&#10;Methods of Increasing Fertilizer Use Efficiency&#10;• Following methods which can be adopted to increase F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reer Point Cares&#10;Example:&#10;• In Sugarcane,&#10;Potassium application normally done along with N application because of&#10;bett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eer Point Cares&#10;2.Chemical methods :&#10;Synthetic or chemical fertilizers should be good quality and right source for cro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terventions for increasing nutrient&#10;use efficiency in field crops&#10;1. SOIL BASED INTERVENTIONS&#10;• Rhizosphere management&#10;•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7630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Why NUE??????&#10;• Import of fertilizers of value Rs 34600 crores(2012-13).&#10;• Loss of Rs.2900cr. in India due to losses of 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5260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Cambria" pitchFamily="18" charset="0"/>
              </a:rPr>
              <a:t>Nutrient use efficiency</a:t>
            </a:r>
            <a:r>
              <a:rPr lang="en-US" sz="3200" dirty="0" smtClean="0">
                <a:latin typeface="Cambria" pitchFamily="18" charset="0"/>
              </a:rPr>
              <a:t> (NUE) is a measure of how well plants </a:t>
            </a:r>
            <a:r>
              <a:rPr lang="en-US" sz="3200" b="1" dirty="0" smtClean="0">
                <a:latin typeface="Cambria" pitchFamily="18" charset="0"/>
              </a:rPr>
              <a:t>use</a:t>
            </a:r>
            <a:r>
              <a:rPr lang="en-US" sz="3200" dirty="0" smtClean="0">
                <a:latin typeface="Cambria" pitchFamily="18" charset="0"/>
              </a:rPr>
              <a:t> the available mineral </a:t>
            </a:r>
            <a:r>
              <a:rPr lang="en-US" sz="3200" b="1" dirty="0" smtClean="0">
                <a:solidFill>
                  <a:srgbClr val="FF0000"/>
                </a:solidFill>
                <a:latin typeface="Cambria" pitchFamily="18" charset="0"/>
              </a:rPr>
              <a:t>nutrients</a:t>
            </a:r>
            <a:r>
              <a:rPr lang="en-US" sz="3200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  <a:r>
              <a:rPr lang="en-US" sz="3200" dirty="0" smtClean="0">
                <a:latin typeface="Cambria" pitchFamily="18" charset="0"/>
              </a:rPr>
              <a:t> It can be defined as yield (biomass) per unit input (</a:t>
            </a:r>
            <a:r>
              <a:rPr lang="en-US" sz="3200" b="1" dirty="0" smtClean="0">
                <a:latin typeface="Cambria" pitchFamily="18" charset="0"/>
              </a:rPr>
              <a:t>fertilizer</a:t>
            </a:r>
            <a:r>
              <a:rPr lang="en-US" sz="3200" dirty="0" smtClean="0">
                <a:latin typeface="Cambria" pitchFamily="18" charset="0"/>
              </a:rPr>
              <a:t>, </a:t>
            </a:r>
            <a:r>
              <a:rPr lang="en-US" sz="3200" b="1" dirty="0" smtClean="0">
                <a:latin typeface="Cambria" pitchFamily="18" charset="0"/>
              </a:rPr>
              <a:t>nutrient</a:t>
            </a:r>
            <a:r>
              <a:rPr lang="en-US" sz="3200" dirty="0" smtClean="0">
                <a:latin typeface="Cambria" pitchFamily="18" charset="0"/>
              </a:rPr>
              <a:t> content).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Indices of Nutrient Use Efficiency&#10;10&#10;1. PFP = yield (kg/ha) / Nutrient applied (kg/ha) x 100&#10;2. Agronomic use efficiency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9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eer Point Cares&#10;Time of fertilizer application&#10;1. Prior to sowing: Some of water insoluble fertilizers such as rock ph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areer Point Cares&#10;3. After sowing the crop: Application of fertilizers after the crop&#10;establishment is called top dress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eer Point Cares&#10;Method of fertilizer application&#10;A. Soil Application&#10;• Broadcasting: Application of fertilizer uniform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areer Point Cares&#10;• Band Placement: Application of fertilizers in narrow bands beneath and by the&#10;side of the crop rows 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</Words>
  <Application>Microsoft Office PowerPoint</Application>
  <PresentationFormat>On-screen Show (4:3)</PresentationFormat>
  <Paragraphs>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rr</dc:creator>
  <cp:lastModifiedBy>rr</cp:lastModifiedBy>
  <cp:revision>3</cp:revision>
  <dcterms:created xsi:type="dcterms:W3CDTF">2006-08-16T00:00:00Z</dcterms:created>
  <dcterms:modified xsi:type="dcterms:W3CDTF">2021-02-23T17:16:30Z</dcterms:modified>
</cp:coreProperties>
</file>